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02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09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0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569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6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37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27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9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74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45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309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3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86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651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2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734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75CD5A-78A8-4C1D-90BB-75BC68A63AA0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BCE90A-EC95-4AC0-8C41-03A676E1F1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138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60" y="987676"/>
            <a:ext cx="7568968" cy="50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0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67" y="746757"/>
            <a:ext cx="5389422" cy="53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65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Ивайло Иванов</dc:creator>
  <cp:lastModifiedBy>Ивайло Иванов</cp:lastModifiedBy>
  <cp:revision>2</cp:revision>
  <dcterms:created xsi:type="dcterms:W3CDTF">2018-07-29T06:08:11Z</dcterms:created>
  <dcterms:modified xsi:type="dcterms:W3CDTF">2018-07-29T06:10:01Z</dcterms:modified>
</cp:coreProperties>
</file>