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3758-1A8B-46C0-A86B-56265C201540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0C35-21D0-4DC4-A5DB-D9F37977C9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642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3758-1A8B-46C0-A86B-56265C201540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0C35-21D0-4DC4-A5DB-D9F37977C9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64834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3758-1A8B-46C0-A86B-56265C201540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0C35-21D0-4DC4-A5DB-D9F37977C9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7918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3758-1A8B-46C0-A86B-56265C201540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0C35-21D0-4DC4-A5DB-D9F37977C9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067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3758-1A8B-46C0-A86B-56265C201540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0C35-21D0-4DC4-A5DB-D9F37977C9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2232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3758-1A8B-46C0-A86B-56265C201540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0C35-21D0-4DC4-A5DB-D9F37977C9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5154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3758-1A8B-46C0-A86B-56265C201540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0C35-21D0-4DC4-A5DB-D9F37977C9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104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3758-1A8B-46C0-A86B-56265C201540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0C35-21D0-4DC4-A5DB-D9F37977C9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48714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3758-1A8B-46C0-A86B-56265C201540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0C35-21D0-4DC4-A5DB-D9F37977C9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6822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3758-1A8B-46C0-A86B-56265C201540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0C35-21D0-4DC4-A5DB-D9F37977C9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5728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3758-1A8B-46C0-A86B-56265C201540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0C35-21D0-4DC4-A5DB-D9F37977C9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9774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73758-1A8B-46C0-A86B-56265C201540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60C35-21D0-4DC4-A5DB-D9F37977C9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9200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lbow Connector 5"/>
          <p:cNvCxnSpPr/>
          <p:nvPr/>
        </p:nvCxnSpPr>
        <p:spPr>
          <a:xfrm>
            <a:off x="2793076" y="1400694"/>
            <a:ext cx="6858000" cy="3969328"/>
          </a:xfrm>
          <a:prstGeom prst="bentConnector3">
            <a:avLst/>
          </a:prstGeom>
          <a:ln w="2857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20717">
            <a:off x="1803856" y="791090"/>
            <a:ext cx="1219209" cy="12192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20717">
            <a:off x="1803857" y="791090"/>
            <a:ext cx="1219209" cy="1219209"/>
          </a:xfrm>
          <a:prstGeom prst="rect">
            <a:avLst/>
          </a:prstGeom>
        </p:spPr>
      </p:pic>
      <p:sp>
        <p:nvSpPr>
          <p:cNvPr id="7" name="Action Button: Custom 6">
            <a:hlinkClick r:id="" action="ppaction://noaction" highlightClick="1"/>
          </p:cNvPr>
          <p:cNvSpPr/>
          <p:nvPr/>
        </p:nvSpPr>
        <p:spPr>
          <a:xfrm>
            <a:off x="482138" y="432262"/>
            <a:ext cx="640080" cy="615142"/>
          </a:xfrm>
          <a:prstGeom prst="actionButtonBlank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1</a:t>
            </a:r>
            <a:endParaRPr lang="bg-BG" sz="3200" b="1" dirty="0"/>
          </a:p>
        </p:txBody>
      </p:sp>
      <p:sp>
        <p:nvSpPr>
          <p:cNvPr id="8" name="Action Button: Custom 7">
            <a:hlinkClick r:id="" action="ppaction://noaction" highlightClick="1"/>
          </p:cNvPr>
          <p:cNvSpPr/>
          <p:nvPr/>
        </p:nvSpPr>
        <p:spPr>
          <a:xfrm>
            <a:off x="482138" y="1740131"/>
            <a:ext cx="640080" cy="615142"/>
          </a:xfrm>
          <a:prstGeom prst="actionButtonBlank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2</a:t>
            </a:r>
            <a:endParaRPr lang="bg-BG" sz="3200" b="1" dirty="0"/>
          </a:p>
        </p:txBody>
      </p:sp>
    </p:spTree>
    <p:extLst>
      <p:ext uri="{BB962C8B-B14F-4D97-AF65-F5344CB8AC3E}">
        <p14:creationId xmlns:p14="http://schemas.microsoft.com/office/powerpoint/2010/main" val="398274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31146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146 3.33333E-6 L 0.31484 0.5789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2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484 0.57893 L 0.58007 0.5789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5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31146 3.33333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146 3.33333E-6 L 0.31485 0.5789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2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484 0.57893 L 0.58073 0.5789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4106486" y="1504605"/>
            <a:ext cx="5245331" cy="4096878"/>
            <a:chOff x="4106487" y="1745673"/>
            <a:chExt cx="4414058" cy="3855809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4106487" y="5601482"/>
              <a:ext cx="4405746" cy="0"/>
            </a:xfrm>
            <a:prstGeom prst="line">
              <a:avLst/>
            </a:prstGeom>
            <a:ln w="19050" cap="flat" cmpd="sng" algn="ctr">
              <a:solidFill>
                <a:srgbClr val="7030A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8520545" y="1745673"/>
              <a:ext cx="0" cy="3855809"/>
            </a:xfrm>
            <a:prstGeom prst="line">
              <a:avLst/>
            </a:prstGeom>
            <a:ln w="19050" cap="flat" cmpd="sng" algn="ctr">
              <a:solidFill>
                <a:srgbClr val="7030A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702531" y="1762298"/>
              <a:ext cx="2809702" cy="0"/>
            </a:xfrm>
            <a:prstGeom prst="line">
              <a:avLst/>
            </a:prstGeom>
            <a:ln w="19050" cap="flat" cmpd="sng" algn="ctr">
              <a:solidFill>
                <a:srgbClr val="7030A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855" y="1853611"/>
            <a:ext cx="6545266" cy="341653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78988" y="4752285"/>
            <a:ext cx="830533" cy="169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43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3.33333E-6 L 0.48867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868 3.33333E-6 L 0.48789 -0.5946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789 -0.59468 L 0.21315 -0.5972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3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Ивайло Иванов</dc:creator>
  <cp:lastModifiedBy>Ивайло Иванов</cp:lastModifiedBy>
  <cp:revision>7</cp:revision>
  <dcterms:created xsi:type="dcterms:W3CDTF">2018-07-28T15:24:43Z</dcterms:created>
  <dcterms:modified xsi:type="dcterms:W3CDTF">2018-07-29T14:46:17Z</dcterms:modified>
</cp:coreProperties>
</file>