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57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977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690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064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24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103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10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152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838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330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847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BD97-825B-4048-A4E4-3C7673D479FD}" type="datetimeFigureOut">
              <a:rPr lang="bg-BG" smtClean="0"/>
              <a:t>29.7.2018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A1FD-B1B9-45F1-A151-34D5377FFF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30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9" y="997527"/>
            <a:ext cx="4826984" cy="5095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86" y="997526"/>
            <a:ext cx="5095703" cy="50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2" y="1228898"/>
            <a:ext cx="4407131" cy="4407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74" y="1073034"/>
            <a:ext cx="6754434" cy="45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2318" r="1672" b="2318"/>
          <a:stretch/>
        </p:blipFill>
        <p:spPr>
          <a:xfrm>
            <a:off x="1388225" y="889462"/>
            <a:ext cx="9301942" cy="51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4849" r="17228" b="8121"/>
          <a:stretch/>
        </p:blipFill>
        <p:spPr>
          <a:xfrm>
            <a:off x="748145" y="482139"/>
            <a:ext cx="4447540" cy="3275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53" y="665018"/>
            <a:ext cx="4929447" cy="4929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22056" r="5949" b="17570"/>
          <a:stretch/>
        </p:blipFill>
        <p:spPr>
          <a:xfrm>
            <a:off x="2779487" y="3424844"/>
            <a:ext cx="4832396" cy="32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53" y="1097279"/>
            <a:ext cx="4688379" cy="4688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1" y="681644"/>
            <a:ext cx="6450432" cy="55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Ивайло Иванов</dc:creator>
  <cp:lastModifiedBy>Ивайло Иванов</cp:lastModifiedBy>
  <cp:revision>4</cp:revision>
  <dcterms:created xsi:type="dcterms:W3CDTF">2018-07-29T15:52:32Z</dcterms:created>
  <dcterms:modified xsi:type="dcterms:W3CDTF">2018-07-29T16:04:03Z</dcterms:modified>
</cp:coreProperties>
</file>