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C69C9-4707-45AC-B1E2-EF1BCD186C87}" type="datetimeFigureOut">
              <a:rPr lang="bg-BG" smtClean="0"/>
              <a:t>29.7.2018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907B-CE60-4C2E-BEBB-A8300E21FFA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06213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C69C9-4707-45AC-B1E2-EF1BCD186C87}" type="datetimeFigureOut">
              <a:rPr lang="bg-BG" smtClean="0"/>
              <a:t>29.7.2018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907B-CE60-4C2E-BEBB-A8300E21FFA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35216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C69C9-4707-45AC-B1E2-EF1BCD186C87}" type="datetimeFigureOut">
              <a:rPr lang="bg-BG" smtClean="0"/>
              <a:t>29.7.2018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907B-CE60-4C2E-BEBB-A8300E21FFA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54212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C69C9-4707-45AC-B1E2-EF1BCD186C87}" type="datetimeFigureOut">
              <a:rPr lang="bg-BG" smtClean="0"/>
              <a:t>29.7.2018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907B-CE60-4C2E-BEBB-A8300E21FFA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93790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C69C9-4707-45AC-B1E2-EF1BCD186C87}" type="datetimeFigureOut">
              <a:rPr lang="bg-BG" smtClean="0"/>
              <a:t>29.7.2018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907B-CE60-4C2E-BEBB-A8300E21FFA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38862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C69C9-4707-45AC-B1E2-EF1BCD186C87}" type="datetimeFigureOut">
              <a:rPr lang="bg-BG" smtClean="0"/>
              <a:t>29.7.2018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907B-CE60-4C2E-BEBB-A8300E21FFA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6714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C69C9-4707-45AC-B1E2-EF1BCD186C87}" type="datetimeFigureOut">
              <a:rPr lang="bg-BG" smtClean="0"/>
              <a:t>29.7.2018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907B-CE60-4C2E-BEBB-A8300E21FFA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06898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C69C9-4707-45AC-B1E2-EF1BCD186C87}" type="datetimeFigureOut">
              <a:rPr lang="bg-BG" smtClean="0"/>
              <a:t>29.7.2018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907B-CE60-4C2E-BEBB-A8300E21FFA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24735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C69C9-4707-45AC-B1E2-EF1BCD186C87}" type="datetimeFigureOut">
              <a:rPr lang="bg-BG" smtClean="0"/>
              <a:t>29.7.2018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907B-CE60-4C2E-BEBB-A8300E21FFA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80416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C69C9-4707-45AC-B1E2-EF1BCD186C87}" type="datetimeFigureOut">
              <a:rPr lang="bg-BG" smtClean="0"/>
              <a:t>29.7.2018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907B-CE60-4C2E-BEBB-A8300E21FFA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02335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C69C9-4707-45AC-B1E2-EF1BCD186C87}" type="datetimeFigureOut">
              <a:rPr lang="bg-BG" smtClean="0"/>
              <a:t>29.7.2018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1907B-CE60-4C2E-BEBB-A8300E21FFA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24019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C69C9-4707-45AC-B1E2-EF1BCD186C87}" type="datetimeFigureOut">
              <a:rPr lang="bg-BG" smtClean="0"/>
              <a:t>29.7.2018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1907B-CE60-4C2E-BEBB-A8300E21FFA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30833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1400" y="972590"/>
            <a:ext cx="2819852" cy="450549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552" y="972590"/>
            <a:ext cx="8001307" cy="4505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793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805" y="911629"/>
            <a:ext cx="3124063" cy="469114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2764" y="1425719"/>
            <a:ext cx="4514850" cy="3590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652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Ивайло Иванов</dc:creator>
  <cp:lastModifiedBy>Ивайло Иванов</cp:lastModifiedBy>
  <cp:revision>1</cp:revision>
  <dcterms:created xsi:type="dcterms:W3CDTF">2018-07-29T16:12:50Z</dcterms:created>
  <dcterms:modified xsi:type="dcterms:W3CDTF">2018-07-29T16:13:00Z</dcterms:modified>
</cp:coreProperties>
</file>