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A1A9-C485-47FB-85FC-96740E968BE7}" type="datetimeFigureOut">
              <a:rPr lang="bg-BG" smtClean="0"/>
              <a:t>3.8.2018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F3C2-4489-4AF0-A8A8-73F449BBF06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794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A1A9-C485-47FB-85FC-96740E968BE7}" type="datetimeFigureOut">
              <a:rPr lang="bg-BG" smtClean="0"/>
              <a:t>3.8.2018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F3C2-4489-4AF0-A8A8-73F449BBF06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876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A1A9-C485-47FB-85FC-96740E968BE7}" type="datetimeFigureOut">
              <a:rPr lang="bg-BG" smtClean="0"/>
              <a:t>3.8.2018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F3C2-4489-4AF0-A8A8-73F449BBF06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8517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A1A9-C485-47FB-85FC-96740E968BE7}" type="datetimeFigureOut">
              <a:rPr lang="bg-BG" smtClean="0"/>
              <a:t>3.8.2018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F3C2-4489-4AF0-A8A8-73F449BBF06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7542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A1A9-C485-47FB-85FC-96740E968BE7}" type="datetimeFigureOut">
              <a:rPr lang="bg-BG" smtClean="0"/>
              <a:t>3.8.2018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F3C2-4489-4AF0-A8A8-73F449BBF06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9884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A1A9-C485-47FB-85FC-96740E968BE7}" type="datetimeFigureOut">
              <a:rPr lang="bg-BG" smtClean="0"/>
              <a:t>3.8.2018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F3C2-4489-4AF0-A8A8-73F449BBF06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2603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A1A9-C485-47FB-85FC-96740E968BE7}" type="datetimeFigureOut">
              <a:rPr lang="bg-BG" smtClean="0"/>
              <a:t>3.8.2018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F3C2-4489-4AF0-A8A8-73F449BBF06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438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A1A9-C485-47FB-85FC-96740E968BE7}" type="datetimeFigureOut">
              <a:rPr lang="bg-BG" smtClean="0"/>
              <a:t>3.8.2018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F3C2-4489-4AF0-A8A8-73F449BBF06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867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A1A9-C485-47FB-85FC-96740E968BE7}" type="datetimeFigureOut">
              <a:rPr lang="bg-BG" smtClean="0"/>
              <a:t>3.8.2018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F3C2-4489-4AF0-A8A8-73F449BBF06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861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A1A9-C485-47FB-85FC-96740E968BE7}" type="datetimeFigureOut">
              <a:rPr lang="bg-BG" smtClean="0"/>
              <a:t>3.8.2018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F3C2-4489-4AF0-A8A8-73F449BBF06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5974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A1A9-C485-47FB-85FC-96740E968BE7}" type="datetimeFigureOut">
              <a:rPr lang="bg-BG" smtClean="0"/>
              <a:t>3.8.2018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F3C2-4489-4AF0-A8A8-73F449BBF06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2865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A1A9-C485-47FB-85FC-96740E968BE7}" type="datetimeFigureOut">
              <a:rPr lang="bg-BG" smtClean="0"/>
              <a:t>3.8.2018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CF3C2-4489-4AF0-A8A8-73F449BBF06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436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267" y="1473084"/>
            <a:ext cx="5826295" cy="3767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4" y="1473085"/>
            <a:ext cx="4221480" cy="376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5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55" y="1808389"/>
            <a:ext cx="4551566" cy="3019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69" y="1608423"/>
            <a:ext cx="4169092" cy="341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Ивайло Иванов</dc:creator>
  <cp:lastModifiedBy>Ивайло Иванов</cp:lastModifiedBy>
  <cp:revision>2</cp:revision>
  <dcterms:created xsi:type="dcterms:W3CDTF">2018-08-03T18:52:45Z</dcterms:created>
  <dcterms:modified xsi:type="dcterms:W3CDTF">2018-08-03T18:54:42Z</dcterms:modified>
</cp:coreProperties>
</file>