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667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404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513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4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238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32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09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8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043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940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281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5071-46E5-4AAF-902C-C63A89706E0D}" type="datetimeFigureOut">
              <a:rPr lang="bg-BG" smtClean="0"/>
              <a:t>14.8.2018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E71-79FF-4216-B7D5-36F6B70488E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48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27" y="662153"/>
            <a:ext cx="2451908" cy="245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0" y="662153"/>
            <a:ext cx="2451908" cy="2451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11" y="662153"/>
            <a:ext cx="2451908" cy="2451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63" y="632116"/>
            <a:ext cx="2451908" cy="2451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35" y="632116"/>
            <a:ext cx="2451908" cy="2451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82" y="632116"/>
            <a:ext cx="2451908" cy="2451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93" y="632116"/>
            <a:ext cx="2451908" cy="2451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96" y="632116"/>
            <a:ext cx="2451908" cy="2451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69" y="3084024"/>
            <a:ext cx="3622146" cy="36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92" y="207818"/>
            <a:ext cx="3096904" cy="3250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83" y="207818"/>
            <a:ext cx="3096904" cy="3250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4" y="207818"/>
            <a:ext cx="3096904" cy="3250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0" y="207818"/>
            <a:ext cx="3096904" cy="3250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01" y="3440633"/>
            <a:ext cx="3256110" cy="34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371"/>
          <a:stretch/>
        </p:blipFill>
        <p:spPr>
          <a:xfrm>
            <a:off x="1290637" y="536045"/>
            <a:ext cx="9532408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33" r="19983"/>
          <a:stretch/>
        </p:blipFill>
        <p:spPr>
          <a:xfrm>
            <a:off x="818092" y="1498070"/>
            <a:ext cx="10477499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213" r="781"/>
          <a:stretch/>
        </p:blipFill>
        <p:spPr>
          <a:xfrm>
            <a:off x="805392" y="2441045"/>
            <a:ext cx="10490199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6068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Иванов</dc:creator>
  <cp:lastModifiedBy>Ивайло Иванов</cp:lastModifiedBy>
  <cp:revision>5</cp:revision>
  <dcterms:created xsi:type="dcterms:W3CDTF">2018-08-14T14:39:54Z</dcterms:created>
  <dcterms:modified xsi:type="dcterms:W3CDTF">2018-08-14T14:59:06Z</dcterms:modified>
</cp:coreProperties>
</file>