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1968-E141-467A-AA7F-EFEB9D3736F8}" type="datetimeFigureOut">
              <a:rPr lang="bg-BG" smtClean="0"/>
              <a:t>20.7.2019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CB86-B80C-4433-A252-CF287551850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751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1968-E141-467A-AA7F-EFEB9D3736F8}" type="datetimeFigureOut">
              <a:rPr lang="bg-BG" smtClean="0"/>
              <a:t>20.7.2019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CB86-B80C-4433-A252-CF287551850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880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1968-E141-467A-AA7F-EFEB9D3736F8}" type="datetimeFigureOut">
              <a:rPr lang="bg-BG" smtClean="0"/>
              <a:t>20.7.2019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CB86-B80C-4433-A252-CF287551850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914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1968-E141-467A-AA7F-EFEB9D3736F8}" type="datetimeFigureOut">
              <a:rPr lang="bg-BG" smtClean="0"/>
              <a:t>20.7.2019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CB86-B80C-4433-A252-CF287551850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731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1968-E141-467A-AA7F-EFEB9D3736F8}" type="datetimeFigureOut">
              <a:rPr lang="bg-BG" smtClean="0"/>
              <a:t>20.7.2019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CB86-B80C-4433-A252-CF287551850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3706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1968-E141-467A-AA7F-EFEB9D3736F8}" type="datetimeFigureOut">
              <a:rPr lang="bg-BG" smtClean="0"/>
              <a:t>20.7.2019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CB86-B80C-4433-A252-CF287551850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548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1968-E141-467A-AA7F-EFEB9D3736F8}" type="datetimeFigureOut">
              <a:rPr lang="bg-BG" smtClean="0"/>
              <a:t>20.7.2019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CB86-B80C-4433-A252-CF287551850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038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1968-E141-467A-AA7F-EFEB9D3736F8}" type="datetimeFigureOut">
              <a:rPr lang="bg-BG" smtClean="0"/>
              <a:t>20.7.2019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CB86-B80C-4433-A252-CF287551850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6158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1968-E141-467A-AA7F-EFEB9D3736F8}" type="datetimeFigureOut">
              <a:rPr lang="bg-BG" smtClean="0"/>
              <a:t>20.7.2019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CB86-B80C-4433-A252-CF287551850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434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1968-E141-467A-AA7F-EFEB9D3736F8}" type="datetimeFigureOut">
              <a:rPr lang="bg-BG" smtClean="0"/>
              <a:t>20.7.2019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CB86-B80C-4433-A252-CF287551850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524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1968-E141-467A-AA7F-EFEB9D3736F8}" type="datetimeFigureOut">
              <a:rPr lang="bg-BG" smtClean="0"/>
              <a:t>20.7.2019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CB86-B80C-4433-A252-CF287551850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926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A1968-E141-467A-AA7F-EFEB9D3736F8}" type="datetimeFigureOut">
              <a:rPr lang="bg-BG" smtClean="0"/>
              <a:t>20.7.2019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BCB86-B80C-4433-A252-CF287551850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202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Програмируеми устройства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062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366712"/>
            <a:ext cx="697230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5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95" y="391303"/>
            <a:ext cx="9346449" cy="596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3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24" y="912142"/>
            <a:ext cx="9376300" cy="50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71" y="610984"/>
            <a:ext cx="5774575" cy="577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3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83" y="583573"/>
            <a:ext cx="6794703" cy="56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85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Програмируеми устройства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Програмируеми устройства</dc:title>
  <dc:creator>Ивайло Иванов</dc:creator>
  <cp:lastModifiedBy>Ивайло Иванов</cp:lastModifiedBy>
  <cp:revision>2</cp:revision>
  <dcterms:created xsi:type="dcterms:W3CDTF">2019-07-20T10:46:04Z</dcterms:created>
  <dcterms:modified xsi:type="dcterms:W3CDTF">2019-07-20T10:49:33Z</dcterms:modified>
</cp:coreProperties>
</file>