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8813-FF02-4CB2-965C-5FB55C082E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3F86B-9294-4202-873B-860C29CA5F4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6B6EE-879D-412A-8DAC-7F5693D4F856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6F352B-B4B9-4F5F-B5DD-9CDF6E4CBC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F74C7-8D36-4E72-B420-574344564A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E81BD-4697-49C7-A480-FD074AC0CFD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C7927-84B7-4679-A8CB-829EFB97FA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A0806-8632-4E22-982E-F1DE91FF2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78E9C-B7C2-4CBA-A135-6DB9CDBC81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79AE00-DE65-4A87-8FB4-2C5494C89A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FB68D-D1DA-4994-AA20-8EA6215A8A9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5F2077C-168F-49BA-BFA3-46328566543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bg-BG"/>
              <a:t>Правила за работа в компютърния кабинет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Влизане в кабинета</a:t>
            </a:r>
            <a:endParaRPr lang="en-US"/>
          </a:p>
        </p:txBody>
      </p:sp>
      <p:pic>
        <p:nvPicPr>
          <p:cNvPr id="307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45782" y="2054458"/>
            <a:ext cx="1944688" cy="1944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 descr="dont_ent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057" y="212589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dont_gu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8582" y="435950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dont_ha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232" y="4389208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power_o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4070" y="219892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Работното място в кабинета</a:t>
            </a:r>
            <a:endParaRPr lang="en-US"/>
          </a:p>
        </p:txBody>
      </p:sp>
      <p:pic>
        <p:nvPicPr>
          <p:cNvPr id="5125" name="Picture 5" descr="computer_des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796" y="2276872"/>
            <a:ext cx="19050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only_textboo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2521" y="2276872"/>
            <a:ext cx="19050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bag_on_des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3659" y="436510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jacket_on_des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6447" y="4292079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По време на час</a:t>
            </a:r>
            <a:endParaRPr lang="en-US"/>
          </a:p>
        </p:txBody>
      </p:sp>
      <p:pic>
        <p:nvPicPr>
          <p:cNvPr id="7174" name="Picture 6" descr="deskt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1955825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cab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18785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6" name="Picture 8" descr="interne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4259287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7" name="Picture 9" descr="cdro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788" y="4332312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8" name="Picture 10" descr="phon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8828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9" name="Picture 11" descr="help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955825"/>
            <a:ext cx="19050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Преди излизане от кабинета</a:t>
            </a:r>
            <a:endParaRPr lang="en-US"/>
          </a:p>
        </p:txBody>
      </p:sp>
      <p:pic>
        <p:nvPicPr>
          <p:cNvPr id="9221" name="Picture 5" descr="noprogram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9164" y="198884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endless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149725"/>
            <a:ext cx="19050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3" name="Picture 7" descr="cdromclos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8400" y="4149725"/>
            <a:ext cx="19050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power_of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125" y="4149725"/>
            <a:ext cx="190500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Още...</a:t>
            </a:r>
            <a:endParaRPr lang="en-US"/>
          </a:p>
        </p:txBody>
      </p:sp>
      <p:pic>
        <p:nvPicPr>
          <p:cNvPr id="11270" name="Picture 6" descr="ask-question-2-ce96e3e01c85a38a0d39c61cfae6d42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708920"/>
            <a:ext cx="3313112" cy="331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68</TotalTime>
  <Words>23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Waveform</vt:lpstr>
      <vt:lpstr>Правила за работа в компютърния кабинет</vt:lpstr>
      <vt:lpstr>Влизане в кабинета</vt:lpstr>
      <vt:lpstr>Работното място в кабинета</vt:lpstr>
      <vt:lpstr>По време на час</vt:lpstr>
      <vt:lpstr>Преди излизане от кабинета</vt:lpstr>
      <vt:lpstr>Още...</vt:lpstr>
    </vt:vector>
  </TitlesOfParts>
  <Company>134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Правила за работа в компютърния кабинет</dc:title>
  <dc:creator>Ivanov</dc:creator>
  <cp:lastModifiedBy>Student1</cp:lastModifiedBy>
  <cp:revision>10</cp:revision>
  <dcterms:created xsi:type="dcterms:W3CDTF">2013-09-19T05:57:36Z</dcterms:created>
  <dcterms:modified xsi:type="dcterms:W3CDTF">2013-09-19T18:17:34Z</dcterms:modified>
</cp:coreProperties>
</file>