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14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48A87A34-81AB-432B-8DAE-1953F412C126}" type="datetimeFigureOut">
              <a:rPr lang="en-US" dirty="0"/>
              <a:t>7/20/2019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7/20/2019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7/20/2019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7/20/2019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7/20/2019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7/20/2019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7/20/2019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7/20/2019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7/20/2019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7/20/2019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7/20/2019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7/20/2019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7/20/2019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7/20/2019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7/20/2019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7/20/2019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7/20/2019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7/20/2019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bg-BG" dirty="0"/>
              <a:t>Правила за безопасност в дигитална среда</a:t>
            </a:r>
            <a:endParaRPr lang="bg-B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5622398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b="1" dirty="0" smtClean="0"/>
              <a:t>Правила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bg-BG" b="1" dirty="0" smtClean="0">
                <a:solidFill>
                  <a:srgbClr val="FF0000"/>
                </a:solidFill>
              </a:rPr>
              <a:t>за </a:t>
            </a:r>
            <a:r>
              <a:rPr lang="bg-BG" b="1" dirty="0">
                <a:solidFill>
                  <a:srgbClr val="FF0000"/>
                </a:solidFill>
              </a:rPr>
              <a:t>създаване на потребителско име</a:t>
            </a:r>
            <a:endParaRPr lang="bg-BG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bg-BG" dirty="0"/>
              <a:t>Да бъде само една дума</a:t>
            </a:r>
          </a:p>
          <a:p>
            <a:pPr lvl="0"/>
            <a:r>
              <a:rPr lang="bg-BG" dirty="0"/>
              <a:t>Да няма друг потребител със същото име</a:t>
            </a:r>
          </a:p>
          <a:p>
            <a:pPr lvl="0"/>
            <a:r>
              <a:rPr lang="bg-BG" dirty="0"/>
              <a:t>Да е свързано смислово със своя потребител</a:t>
            </a:r>
          </a:p>
          <a:p>
            <a:pPr lvl="0"/>
            <a:r>
              <a:rPr lang="bg-BG" dirty="0"/>
              <a:t>Да не съдържа интервали</a:t>
            </a:r>
          </a:p>
          <a:p>
            <a:pPr lvl="0"/>
            <a:r>
              <a:rPr lang="bg-BG" dirty="0"/>
              <a:t>Може да е изписано с букви на кирилица или на </a:t>
            </a:r>
            <a:r>
              <a:rPr lang="bg-BG" dirty="0" smtClean="0"/>
              <a:t>латиница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31552320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b="1" dirty="0" smtClean="0"/>
              <a:t>Правила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bg-BG" b="1" dirty="0" smtClean="0">
                <a:solidFill>
                  <a:srgbClr val="FF0000"/>
                </a:solidFill>
              </a:rPr>
              <a:t>за </a:t>
            </a:r>
            <a:r>
              <a:rPr lang="bg-BG" b="1" dirty="0">
                <a:solidFill>
                  <a:srgbClr val="FF0000"/>
                </a:solidFill>
              </a:rPr>
              <a:t>създаване на </a:t>
            </a:r>
            <a:r>
              <a:rPr lang="bg-BG" b="1" dirty="0" smtClean="0">
                <a:solidFill>
                  <a:srgbClr val="FF0000"/>
                </a:solidFill>
              </a:rPr>
              <a:t>парола</a:t>
            </a:r>
            <a:endParaRPr lang="bg-BG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bg-BG" dirty="0"/>
              <a:t>Да съдържа поне една главна буква, поне една малка буква, цифра и някакъв знак (+ - * ! . : </a:t>
            </a:r>
            <a:r>
              <a:rPr lang="en-US" dirty="0"/>
              <a:t># &amp; ^ @</a:t>
            </a:r>
            <a:r>
              <a:rPr lang="bg-BG" dirty="0"/>
              <a:t>)</a:t>
            </a:r>
          </a:p>
          <a:p>
            <a:pPr lvl="0"/>
            <a:r>
              <a:rPr lang="bg-BG" dirty="0"/>
              <a:t>Броят на знаците да не е по-малък от 4</a:t>
            </a:r>
          </a:p>
          <a:p>
            <a:pPr lvl="0"/>
            <a:r>
              <a:rPr lang="bg-BG" dirty="0"/>
              <a:t>Да не съдържа букви на кирилица</a:t>
            </a:r>
          </a:p>
          <a:p>
            <a:pPr lvl="0"/>
            <a:r>
              <a:rPr lang="bg-BG" dirty="0"/>
              <a:t>Да не съдържа </a:t>
            </a:r>
            <a:r>
              <a:rPr lang="bg-BG" dirty="0" smtClean="0"/>
              <a:t>интервали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1991251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b="1" dirty="0" smtClean="0"/>
              <a:t>Правила</a:t>
            </a:r>
            <a:br>
              <a:rPr lang="bg-BG" b="1" dirty="0" smtClean="0"/>
            </a:br>
            <a:r>
              <a:rPr lang="bg-BG" b="1" dirty="0" smtClean="0">
                <a:solidFill>
                  <a:srgbClr val="FF0000"/>
                </a:solidFill>
              </a:rPr>
              <a:t>за </a:t>
            </a:r>
            <a:r>
              <a:rPr lang="bg-BG" b="1" dirty="0">
                <a:solidFill>
                  <a:srgbClr val="FF0000"/>
                </a:solidFill>
              </a:rPr>
              <a:t>Достоверност на информацията</a:t>
            </a:r>
            <a:endParaRPr lang="bg-BG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bg-BG" dirty="0"/>
              <a:t>Сравнете информацията с други източници (книги, научни списания, енциклопедии, официални медии);</a:t>
            </a:r>
          </a:p>
          <a:p>
            <a:pPr lvl="0"/>
            <a:r>
              <a:rPr lang="bg-BG" dirty="0"/>
              <a:t>Проверете има ли име на автор, цитирани източници и дата на публикуване;</a:t>
            </a:r>
          </a:p>
          <a:p>
            <a:pPr lvl="0"/>
            <a:r>
              <a:rPr lang="bg-BG" dirty="0"/>
              <a:t>Споделете с някой възрастен – родител, учител или друг човек, на когото вярвате, какво сте прочели. </a:t>
            </a:r>
          </a:p>
        </p:txBody>
      </p:sp>
    </p:spTree>
    <p:extLst>
      <p:ext uri="{BB962C8B-B14F-4D97-AF65-F5344CB8AC3E}">
        <p14:creationId xmlns:p14="http://schemas.microsoft.com/office/powerpoint/2010/main" val="33019232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b="1" dirty="0" smtClean="0"/>
              <a:t>Правила</a:t>
            </a:r>
            <a:br>
              <a:rPr lang="bg-BG" b="1" dirty="0" smtClean="0"/>
            </a:br>
            <a:r>
              <a:rPr lang="bg-BG" b="1" dirty="0" smtClean="0">
                <a:solidFill>
                  <a:srgbClr val="FF0000"/>
                </a:solidFill>
              </a:rPr>
              <a:t>за </a:t>
            </a:r>
            <a:r>
              <a:rPr lang="bg-BG" b="1" dirty="0">
                <a:solidFill>
                  <a:srgbClr val="FF0000"/>
                </a:solidFill>
              </a:rPr>
              <a:t>Споделяне на съдържание</a:t>
            </a:r>
            <a:endParaRPr lang="bg-BG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bg-BG" dirty="0"/>
              <a:t>Преди да споделите нещо в интернет (текст, снимки или видео), помислете:  Вярно ли е? Ще бъде ли полезно на някого? Необходимо ли е да го споделите?</a:t>
            </a:r>
          </a:p>
          <a:p>
            <a:pPr lvl="0"/>
            <a:r>
              <a:rPr lang="bg-BG" dirty="0"/>
              <a:t>Посъветвайте се с някой възрастен, преди да направите това.</a:t>
            </a:r>
          </a:p>
          <a:p>
            <a:pPr lvl="0"/>
            <a:r>
              <a:rPr lang="bg-BG" dirty="0"/>
              <a:t>Не споделяте от свое име текстове, снимки и видео, които не са ваши.</a:t>
            </a:r>
          </a:p>
          <a:p>
            <a:pPr marL="0" indent="0">
              <a:buNone/>
            </a:pP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32735922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b="1" dirty="0" smtClean="0"/>
              <a:t>Правила</a:t>
            </a:r>
            <a:br>
              <a:rPr lang="bg-BG" b="1" dirty="0" smtClean="0"/>
            </a:br>
            <a:r>
              <a:rPr lang="bg-BG" b="1" dirty="0" smtClean="0">
                <a:solidFill>
                  <a:srgbClr val="FF0000"/>
                </a:solidFill>
              </a:rPr>
              <a:t>за общуване във виртуална среда</a:t>
            </a:r>
            <a:endParaRPr lang="bg-BG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bg-BG" dirty="0"/>
              <a:t>Поздравявайте, когато започвате разговор.</a:t>
            </a:r>
          </a:p>
          <a:p>
            <a:pPr lvl="0"/>
            <a:r>
              <a:rPr lang="bg-BG" dirty="0"/>
              <a:t>Бъдете вежливи с другите.</a:t>
            </a:r>
          </a:p>
          <a:p>
            <a:pPr lvl="0"/>
            <a:r>
              <a:rPr lang="bg-BG" dirty="0"/>
              <a:t>Не обиждайте и не отговаряйте на обиди.</a:t>
            </a:r>
          </a:p>
          <a:p>
            <a:pPr lvl="0"/>
            <a:r>
              <a:rPr lang="bg-BG" dirty="0"/>
              <a:t>Не споделяйте информация за други хора, без да имате тяхното съгласие.</a:t>
            </a:r>
          </a:p>
          <a:p>
            <a:pPr lvl="0"/>
            <a:r>
              <a:rPr lang="bg-BG" dirty="0"/>
              <a:t>Уважавайте различното мнение.</a:t>
            </a:r>
          </a:p>
          <a:p>
            <a:pPr lvl="0"/>
            <a:r>
              <a:rPr lang="bg-BG" dirty="0"/>
              <a:t>Пишете грамотно, като използвате малки букви и кирилица.</a:t>
            </a:r>
          </a:p>
          <a:p>
            <a:pPr lvl="0"/>
            <a:r>
              <a:rPr lang="bg-BG" dirty="0"/>
              <a:t>Писането изцяло с главни букви се възприема като агресия</a:t>
            </a:r>
            <a:r>
              <a:rPr lang="bg-BG" dirty="0" smtClean="0"/>
              <a:t>.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41808294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b="1" dirty="0" smtClean="0"/>
              <a:t>Правила</a:t>
            </a:r>
            <a:br>
              <a:rPr lang="bg-BG" b="1" dirty="0" smtClean="0"/>
            </a:br>
            <a:r>
              <a:rPr lang="bg-BG" b="1" dirty="0" smtClean="0">
                <a:solidFill>
                  <a:srgbClr val="FF0000"/>
                </a:solidFill>
              </a:rPr>
              <a:t>за безопасност във виртуална среда</a:t>
            </a:r>
            <a:endParaRPr lang="bg-BG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bg-BG" dirty="0"/>
              <a:t>Не споделяйте лична информация – адрес, телефон, училище, имена на родители.</a:t>
            </a:r>
          </a:p>
          <a:p>
            <a:pPr lvl="0"/>
            <a:r>
              <a:rPr lang="bg-BG" dirty="0"/>
              <a:t>Влизайте в нови сайтове и приложения само със знанието и съгласието на родителите си.</a:t>
            </a:r>
          </a:p>
          <a:p>
            <a:pPr lvl="0"/>
            <a:r>
              <a:rPr lang="bg-BG" dirty="0"/>
              <a:t>Използвайте сложни пароли с големи и  малки букви, цифри и специални знаци и не ги споделяйте с друг, освен с родителите си.</a:t>
            </a:r>
          </a:p>
          <a:p>
            <a:pPr lvl="0"/>
            <a:r>
              <a:rPr lang="bg-BG" dirty="0"/>
              <a:t>При възникване на проблем, веднага споделете с  родителите си,  друг възрастен или на телефон 124 123</a:t>
            </a:r>
            <a:r>
              <a:rPr lang="bg-BG" dirty="0" smtClean="0"/>
              <a:t>.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6831620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">
  <a:themeElements>
    <a:clrScheme name="Circuit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TM04033919[[fn=Circuit]]</Template>
  <TotalTime>7</TotalTime>
  <Words>330</Words>
  <Application>Microsoft Office PowerPoint</Application>
  <PresentationFormat>Widescreen</PresentationFormat>
  <Paragraphs>33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Trebuchet MS</vt:lpstr>
      <vt:lpstr>Tw Cen MT</vt:lpstr>
      <vt:lpstr>Circuit</vt:lpstr>
      <vt:lpstr>Правила за безопасност в дигитална среда</vt:lpstr>
      <vt:lpstr>Правила за създаване на потребителско име</vt:lpstr>
      <vt:lpstr>Правила за създаване на парола</vt:lpstr>
      <vt:lpstr>Правила за Достоверност на информацията</vt:lpstr>
      <vt:lpstr>Правила за Споделяне на съдържание</vt:lpstr>
      <vt:lpstr>Правила за общуване във виртуална среда</vt:lpstr>
      <vt:lpstr>Правила за безопасност във виртуална среда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Правила за безопасност в дигитална среда</dc:title>
  <dc:creator>Ивайло Иванов</dc:creator>
  <cp:lastModifiedBy>Ивайло Иванов</cp:lastModifiedBy>
  <cp:revision>5</cp:revision>
  <dcterms:created xsi:type="dcterms:W3CDTF">2019-07-20T10:31:43Z</dcterms:created>
  <dcterms:modified xsi:type="dcterms:W3CDTF">2019-07-20T10:39:32Z</dcterms:modified>
</cp:coreProperties>
</file>