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0" r:id="rId5"/>
    <p:sldId id="258" r:id="rId6"/>
    <p:sldId id="264" r:id="rId7"/>
    <p:sldId id="259" r:id="rId8"/>
    <p:sldId id="261" r:id="rId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B863-5239-4F8C-9DE2-487EAF1E3E3F}" type="datetimeFigureOut">
              <a:rPr lang="bg-BG" smtClean="0"/>
              <a:t>21.9.2015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665B-A305-4644-8580-78961712856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B863-5239-4F8C-9DE2-487EAF1E3E3F}" type="datetimeFigureOut">
              <a:rPr lang="bg-BG" smtClean="0"/>
              <a:t>21.9.2015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665B-A305-4644-8580-78961712856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B863-5239-4F8C-9DE2-487EAF1E3E3F}" type="datetimeFigureOut">
              <a:rPr lang="bg-BG" smtClean="0"/>
              <a:t>21.9.2015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665B-A305-4644-8580-789617128568}" type="slidenum">
              <a:rPr lang="bg-BG" smtClean="0"/>
              <a:t>‹#›</a:t>
            </a:fld>
            <a:endParaRPr lang="bg-BG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B863-5239-4F8C-9DE2-487EAF1E3E3F}" type="datetimeFigureOut">
              <a:rPr lang="bg-BG" smtClean="0"/>
              <a:t>21.9.2015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665B-A305-4644-8580-789617128568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B863-5239-4F8C-9DE2-487EAF1E3E3F}" type="datetimeFigureOut">
              <a:rPr lang="bg-BG" smtClean="0"/>
              <a:t>21.9.2015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665B-A305-4644-8580-78961712856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B863-5239-4F8C-9DE2-487EAF1E3E3F}" type="datetimeFigureOut">
              <a:rPr lang="bg-BG" smtClean="0"/>
              <a:t>21.9.2015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665B-A305-4644-8580-789617128568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B863-5239-4F8C-9DE2-487EAF1E3E3F}" type="datetimeFigureOut">
              <a:rPr lang="bg-BG" smtClean="0"/>
              <a:t>21.9.2015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665B-A305-4644-8580-78961712856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B863-5239-4F8C-9DE2-487EAF1E3E3F}" type="datetimeFigureOut">
              <a:rPr lang="bg-BG" smtClean="0"/>
              <a:t>21.9.2015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665B-A305-4644-8580-78961712856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B863-5239-4F8C-9DE2-487EAF1E3E3F}" type="datetimeFigureOut">
              <a:rPr lang="bg-BG" smtClean="0"/>
              <a:t>21.9.2015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665B-A305-4644-8580-78961712856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B863-5239-4F8C-9DE2-487EAF1E3E3F}" type="datetimeFigureOut">
              <a:rPr lang="bg-BG" smtClean="0"/>
              <a:t>21.9.2015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665B-A305-4644-8580-789617128568}" type="slidenum">
              <a:rPr lang="bg-BG" smtClean="0"/>
              <a:t>‹#›</a:t>
            </a:fld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B863-5239-4F8C-9DE2-487EAF1E3E3F}" type="datetimeFigureOut">
              <a:rPr lang="bg-BG" smtClean="0"/>
              <a:t>21.9.2015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665B-A305-4644-8580-789617128568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C59B863-5239-4F8C-9DE2-487EAF1E3E3F}" type="datetimeFigureOut">
              <a:rPr lang="bg-BG" smtClean="0"/>
              <a:t>21.9.2015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ED3665B-A305-4644-8580-789617128568}" type="slidenum">
              <a:rPr lang="bg-BG" smtClean="0"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Правила за работа в компютърния кабинет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861048"/>
            <a:ext cx="1800200" cy="18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660869"/>
            <a:ext cx="1584176" cy="15841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736" y="3660869"/>
            <a:ext cx="1539241" cy="153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1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47864" y="2564904"/>
            <a:ext cx="5112568" cy="3960439"/>
          </a:xfrm>
        </p:spPr>
        <p:txBody>
          <a:bodyPr>
            <a:normAutofit/>
          </a:bodyPr>
          <a:lstStyle/>
          <a:p>
            <a:r>
              <a:rPr lang="bg-BG" dirty="0"/>
              <a:t>Първи в кабинета влиза учителя, а след това  - учениците</a:t>
            </a:r>
            <a:r>
              <a:rPr lang="bg-BG" dirty="0" smtClean="0"/>
              <a:t>!</a:t>
            </a:r>
            <a:endParaRPr lang="en-US" dirty="0" smtClean="0"/>
          </a:p>
          <a:p>
            <a:pPr marL="0" indent="0">
              <a:buNone/>
            </a:pPr>
            <a:endParaRPr lang="bg-BG" dirty="0"/>
          </a:p>
          <a:p>
            <a:r>
              <a:rPr lang="bg-BG" dirty="0" smtClean="0"/>
              <a:t>В кабинета НЕ се влиза БЕЗ УЧИТЕЛЯ</a:t>
            </a:r>
            <a:r>
              <a:rPr lang="bg-BG" dirty="0" smtClean="0"/>
              <a:t>!</a:t>
            </a:r>
            <a:endParaRPr lang="en-US" dirty="0" smtClean="0"/>
          </a:p>
          <a:p>
            <a:pPr marL="0" indent="0">
              <a:buNone/>
            </a:pPr>
            <a:endParaRPr lang="bg-BG" dirty="0" smtClean="0"/>
          </a:p>
          <a:p>
            <a:r>
              <a:rPr lang="bg-BG" dirty="0" smtClean="0"/>
              <a:t>В кабинета НЕ се влиза с ХРАНА и НАПИТКИ в ръце</a:t>
            </a:r>
            <a:r>
              <a:rPr lang="bg-BG" dirty="0" smtClean="0"/>
              <a:t>!</a:t>
            </a:r>
            <a:endParaRPr lang="bg-B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Влизане в кабинета</a:t>
            </a:r>
            <a:endParaRPr lang="bg-BG" dirty="0"/>
          </a:p>
        </p:txBody>
      </p:sp>
      <p:pic>
        <p:nvPicPr>
          <p:cNvPr id="4" name="Picture 6" descr="dont_en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04" y="2132856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408" y="4221088"/>
            <a:ext cx="19446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92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23928" y="2420888"/>
            <a:ext cx="4608512" cy="4104455"/>
          </a:xfrm>
        </p:spPr>
        <p:txBody>
          <a:bodyPr>
            <a:normAutofit/>
          </a:bodyPr>
          <a:lstStyle/>
          <a:p>
            <a:r>
              <a:rPr lang="bg-BG" dirty="0" smtClean="0"/>
              <a:t>В </a:t>
            </a:r>
            <a:r>
              <a:rPr lang="bg-BG" dirty="0" smtClean="0"/>
              <a:t>кабинета НЕ се влиза с ДЪВКА в уста</a:t>
            </a:r>
            <a:r>
              <a:rPr lang="bg-BG" dirty="0" smtClean="0"/>
              <a:t>!</a:t>
            </a:r>
            <a:endParaRPr lang="en-US" dirty="0" smtClean="0"/>
          </a:p>
          <a:p>
            <a:endParaRPr lang="en-US" dirty="0"/>
          </a:p>
          <a:p>
            <a:r>
              <a:rPr lang="bg-BG" dirty="0" smtClean="0"/>
              <a:t>В </a:t>
            </a:r>
            <a:r>
              <a:rPr lang="bg-BG" dirty="0" smtClean="0"/>
              <a:t>кабинета НЕ се влиза с ВЛАЖНИ ДРЕХИ и МРЪСНИ ОБУВКИ</a:t>
            </a:r>
            <a:r>
              <a:rPr lang="bg-BG" dirty="0" smtClean="0"/>
              <a:t>!</a:t>
            </a:r>
            <a:endParaRPr lang="en-US" dirty="0" smtClean="0"/>
          </a:p>
          <a:p>
            <a:pPr marL="0" indent="0">
              <a:buNone/>
            </a:pPr>
            <a:endParaRPr lang="bg-BG" dirty="0" smtClean="0"/>
          </a:p>
          <a:p>
            <a:r>
              <a:rPr lang="bg-BG" dirty="0" smtClean="0"/>
              <a:t>Компютърната система не се пуска, докато учителят не даде указания за това!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Влизане в кабинета</a:t>
            </a:r>
            <a:endParaRPr lang="bg-BG" dirty="0"/>
          </a:p>
        </p:txBody>
      </p:sp>
      <p:pic>
        <p:nvPicPr>
          <p:cNvPr id="4" name="Picture 7" descr="dont_g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1688976" cy="1688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dont_h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70987"/>
            <a:ext cx="1688976" cy="1688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power_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067606"/>
            <a:ext cx="1636576" cy="163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38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3968" y="2708920"/>
            <a:ext cx="4644504" cy="3849877"/>
          </a:xfrm>
        </p:spPr>
        <p:txBody>
          <a:bodyPr>
            <a:normAutofit/>
          </a:bodyPr>
          <a:lstStyle/>
          <a:p>
            <a:r>
              <a:rPr lang="bg-BG" dirty="0" smtClean="0"/>
              <a:t>През цялата учебна година се работи на едно и същи място всеки час!</a:t>
            </a:r>
          </a:p>
          <a:p>
            <a:r>
              <a:rPr lang="bg-BG" dirty="0" smtClean="0"/>
              <a:t>Върху масата се разполага само учебното помагало!</a:t>
            </a:r>
          </a:p>
          <a:p>
            <a:r>
              <a:rPr lang="bg-BG" dirty="0" smtClean="0"/>
              <a:t>Чантата се поставя встрани или под масата!</a:t>
            </a:r>
          </a:p>
          <a:p>
            <a:r>
              <a:rPr lang="bg-BG" dirty="0" smtClean="0"/>
              <a:t>Връхната дреха се поставя встрани или на стола!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Работното място в кабинета</a:t>
            </a:r>
            <a:endParaRPr lang="bg-BG" dirty="0"/>
          </a:p>
        </p:txBody>
      </p:sp>
      <p:pic>
        <p:nvPicPr>
          <p:cNvPr id="4" name="Picture 5" descr="computer_des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1665072" cy="147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only_textb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924944"/>
            <a:ext cx="1627299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bag_on_des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55" y="3752442"/>
            <a:ext cx="1644061" cy="1644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jacket_on_des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995" y="5013176"/>
            <a:ext cx="1665072" cy="1665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14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44008" y="2675467"/>
            <a:ext cx="4176464" cy="3450696"/>
          </a:xfrm>
        </p:spPr>
        <p:txBody>
          <a:bodyPr>
            <a:normAutofit/>
          </a:bodyPr>
          <a:lstStyle/>
          <a:p>
            <a:r>
              <a:rPr lang="bg-BG" dirty="0" smtClean="0"/>
              <a:t>НЕ се използва мобилен телефон</a:t>
            </a:r>
            <a:r>
              <a:rPr lang="bg-BG" dirty="0" smtClean="0"/>
              <a:t>!</a:t>
            </a:r>
            <a:endParaRPr lang="en-US" dirty="0" smtClean="0"/>
          </a:p>
          <a:p>
            <a:pPr marL="0" indent="0">
              <a:buNone/>
            </a:pPr>
            <a:endParaRPr lang="bg-BG" dirty="0" smtClean="0"/>
          </a:p>
          <a:p>
            <a:r>
              <a:rPr lang="bg-BG" dirty="0" smtClean="0"/>
              <a:t>НЕ се променя работния плот като визия</a:t>
            </a:r>
            <a:r>
              <a:rPr lang="bg-BG" dirty="0" smtClean="0"/>
              <a:t>!</a:t>
            </a:r>
            <a:endParaRPr lang="en-US" dirty="0" smtClean="0"/>
          </a:p>
          <a:p>
            <a:pPr marL="0" indent="0">
              <a:buNone/>
            </a:pPr>
            <a:endParaRPr lang="bg-BG" dirty="0" smtClean="0"/>
          </a:p>
          <a:p>
            <a:r>
              <a:rPr lang="bg-BG" dirty="0" smtClean="0"/>
              <a:t>НЕ се изваждат кабели от компютъра и монитора</a:t>
            </a:r>
            <a:r>
              <a:rPr lang="bg-BG" dirty="0" smtClean="0"/>
              <a:t>!</a:t>
            </a:r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 време на час</a:t>
            </a:r>
            <a:endParaRPr lang="bg-BG" dirty="0"/>
          </a:p>
        </p:txBody>
      </p:sp>
      <p:pic>
        <p:nvPicPr>
          <p:cNvPr id="4" name="Picture 10" descr="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deskt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399657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cab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941168"/>
            <a:ext cx="1635479" cy="1635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96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67944" y="2675466"/>
            <a:ext cx="4752528" cy="3993893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НЕ </a:t>
            </a:r>
            <a:r>
              <a:rPr lang="bg-BG" dirty="0" smtClean="0"/>
              <a:t>се поставя компакт диск или друг носител на информация, без указание за това от учителя!</a:t>
            </a:r>
          </a:p>
          <a:p>
            <a:r>
              <a:rPr lang="bg-BG" dirty="0" smtClean="0"/>
              <a:t>НЕ се посещават сайтове в Интернет, които не са свързани със задачата, по която се работи в час!</a:t>
            </a:r>
            <a:r>
              <a:rPr lang="bg-BG" dirty="0"/>
              <a:t> </a:t>
            </a:r>
            <a:endParaRPr lang="bg-BG" dirty="0" smtClean="0"/>
          </a:p>
          <a:p>
            <a:r>
              <a:rPr lang="bg-BG" dirty="0" smtClean="0"/>
              <a:t>При </a:t>
            </a:r>
            <a:r>
              <a:rPr lang="bg-BG" dirty="0"/>
              <a:t>техническа неизправност на компютъра, се обръщате към учителя за помощ!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 време на час</a:t>
            </a:r>
            <a:endParaRPr lang="bg-BG" dirty="0"/>
          </a:p>
        </p:txBody>
      </p:sp>
      <p:pic>
        <p:nvPicPr>
          <p:cNvPr id="4" name="Picture 9" descr="cdr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inter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645024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hel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049187"/>
            <a:ext cx="1582910" cy="14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94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39952" y="2675466"/>
            <a:ext cx="4752528" cy="3921885"/>
          </a:xfrm>
        </p:spPr>
        <p:txBody>
          <a:bodyPr>
            <a:normAutofit fontScale="92500" lnSpcReduction="10000"/>
          </a:bodyPr>
          <a:lstStyle/>
          <a:p>
            <a:r>
              <a:rPr lang="bg-BG" dirty="0" smtClean="0"/>
              <a:t>Всички програми трябва да са затворени!</a:t>
            </a:r>
          </a:p>
          <a:p>
            <a:r>
              <a:rPr lang="bg-BG" dirty="0" smtClean="0"/>
              <a:t>Клавиатурата и мишката трябва да бъдат разположени пред монитора!</a:t>
            </a:r>
          </a:p>
          <a:p>
            <a:r>
              <a:rPr lang="bg-BG" dirty="0" smtClean="0"/>
              <a:t>Ако има поставен компакт диск или друг носител на информация, трябва да бъде изваден от компютъра!</a:t>
            </a:r>
          </a:p>
          <a:p>
            <a:r>
              <a:rPr lang="bg-BG" dirty="0" smtClean="0"/>
              <a:t>Компютърната система се изключва, ако учителят даде указания за това!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Преди излизане от кабинета</a:t>
            </a:r>
            <a:endParaRPr lang="bg-BG" dirty="0"/>
          </a:p>
        </p:txBody>
      </p:sp>
      <p:pic>
        <p:nvPicPr>
          <p:cNvPr id="4" name="Picture 5" descr="noprogra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70" y="1988840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ndless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978" y="2907437"/>
            <a:ext cx="1565716" cy="1385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cdromclo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47" y="4077072"/>
            <a:ext cx="154593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power_of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12518"/>
            <a:ext cx="1620966" cy="1434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29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219" y="2971800"/>
            <a:ext cx="2857500" cy="28575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Въпроси?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3839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158</TotalTime>
  <Words>259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Правила за работа в компютърния кабинет</vt:lpstr>
      <vt:lpstr>Влизане в кабинета</vt:lpstr>
      <vt:lpstr>Влизане в кабинета</vt:lpstr>
      <vt:lpstr>Работното място в кабинета</vt:lpstr>
      <vt:lpstr>По време на час</vt:lpstr>
      <vt:lpstr>По време на час</vt:lpstr>
      <vt:lpstr>Преди излизане от кабинета</vt:lpstr>
      <vt:lpstr>Въпроси?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за работа в компютърния кабинет</dc:title>
  <dc:creator>Student1</dc:creator>
  <cp:lastModifiedBy>Ivailo Ivanov</cp:lastModifiedBy>
  <cp:revision>12</cp:revision>
  <dcterms:created xsi:type="dcterms:W3CDTF">2013-09-06T06:14:55Z</dcterms:created>
  <dcterms:modified xsi:type="dcterms:W3CDTF">2015-09-21T11:07:02Z</dcterms:modified>
</cp:coreProperties>
</file>